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8" r:id="rId2"/>
    <p:sldId id="261" r:id="rId3"/>
    <p:sldId id="260" r:id="rId4"/>
    <p:sldId id="262" r:id="rId5"/>
    <p:sldId id="263" r:id="rId6"/>
    <p:sldId id="264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err="1" smtClean="0"/>
              <a:t>Drag</a:t>
            </a:r>
            <a:r>
              <a:rPr lang="nl-NL" dirty="0" smtClean="0"/>
              <a:t> picture to </a:t>
            </a:r>
            <a:r>
              <a:rPr lang="nl-NL" dirty="0" err="1" smtClean="0"/>
              <a:t>placeholder</a:t>
            </a:r>
            <a:r>
              <a:rPr lang="nl-NL" dirty="0" smtClean="0"/>
              <a:t> or click icon to </a:t>
            </a:r>
            <a:r>
              <a:rPr lang="nl-NL" dirty="0" err="1" smtClean="0"/>
              <a:t>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Marktonderzoek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60211"/>
            <a:ext cx="8229600" cy="965952"/>
          </a:xfrm>
        </p:spPr>
        <p:txBody>
          <a:bodyPr numCol="2">
            <a:normAutofit lnSpcReduction="10000"/>
          </a:bodyPr>
          <a:lstStyle/>
          <a:p>
            <a:r>
              <a:rPr lang="en-US" sz="2000" dirty="0" err="1" smtClean="0"/>
              <a:t>Deskresearch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Field research</a:t>
            </a:r>
          </a:p>
          <a:p>
            <a:pPr lvl="1"/>
            <a:r>
              <a:rPr lang="en-US" sz="1600" dirty="0" err="1" smtClean="0"/>
              <a:t>Enquetes</a:t>
            </a:r>
            <a:endParaRPr lang="en-US" sz="1600" dirty="0" smtClean="0"/>
          </a:p>
          <a:p>
            <a:pPr lvl="1"/>
            <a:r>
              <a:rPr lang="en-US" sz="1600" dirty="0" err="1" smtClean="0"/>
              <a:t>Diepte</a:t>
            </a:r>
            <a:r>
              <a:rPr lang="en-US" sz="1600" dirty="0" smtClean="0"/>
              <a:t>-interview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46947" y="381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2856"/>
            <a:ext cx="4314251" cy="2879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"/>
          <a:stretch/>
        </p:blipFill>
        <p:spPr>
          <a:xfrm>
            <a:off x="4892842" y="1853279"/>
            <a:ext cx="3793958" cy="28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Wanneer</a:t>
            </a:r>
            <a:r>
              <a:rPr lang="en-US" dirty="0" smtClean="0"/>
              <a:t> </a:t>
            </a:r>
            <a:r>
              <a:rPr lang="en-US" dirty="0" smtClean="0"/>
              <a:t>Enquêtes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Mening van een groep mensen onderzoeken</a:t>
            </a:r>
          </a:p>
          <a:p>
            <a:pPr lvl="1"/>
            <a:r>
              <a:rPr lang="nl-NL" dirty="0" smtClean="0"/>
              <a:t>Imago </a:t>
            </a:r>
            <a:r>
              <a:rPr lang="nl-NL" dirty="0" smtClean="0"/>
              <a:t>peilen </a:t>
            </a:r>
          </a:p>
          <a:p>
            <a:pPr lvl="1"/>
            <a:r>
              <a:rPr lang="nl-NL" dirty="0" smtClean="0"/>
              <a:t>Tevredenheidsonderzoek</a:t>
            </a:r>
          </a:p>
          <a:p>
            <a:pPr lvl="1"/>
            <a:r>
              <a:rPr lang="nl-NL" dirty="0" smtClean="0"/>
              <a:t>Interesse in een product/dienst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948" y="3901318"/>
            <a:ext cx="4139852" cy="2746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8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Eisen aan een enquête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Genoeg respondenten (deelnemers</a:t>
            </a:r>
            <a:r>
              <a:rPr lang="nl-NL" dirty="0" smtClean="0"/>
              <a:t>). </a:t>
            </a:r>
          </a:p>
          <a:p>
            <a:pPr marL="114300" indent="0">
              <a:buNone/>
            </a:pPr>
            <a:r>
              <a:rPr lang="nl-NL" dirty="0" smtClean="0"/>
              <a:t>Steekproef (via alles over marktonderzoek)</a:t>
            </a:r>
            <a:endParaRPr lang="nl-NL" dirty="0" smtClean="0"/>
          </a:p>
          <a:p>
            <a:r>
              <a:rPr lang="nl-NL" dirty="0" smtClean="0"/>
              <a:t>Juiste doelgroep</a:t>
            </a:r>
          </a:p>
          <a:p>
            <a:r>
              <a:rPr lang="nl-NL" dirty="0" smtClean="0"/>
              <a:t>Gehele </a:t>
            </a:r>
            <a:r>
              <a:rPr lang="nl-NL" dirty="0" smtClean="0"/>
              <a:t>doelgroep </a:t>
            </a:r>
            <a:r>
              <a:rPr lang="nl-NL" dirty="0" smtClean="0"/>
              <a:t>vertegenwoordigd</a:t>
            </a:r>
          </a:p>
          <a:p>
            <a:endParaRPr lang="nl-NL" dirty="0"/>
          </a:p>
          <a:p>
            <a:pPr marL="411480" lvl="1" indent="0">
              <a:buNone/>
            </a:pPr>
            <a:r>
              <a:rPr lang="nl-NL" sz="2400" dirty="0"/>
              <a:t>Ik wil weten hoeveel 16 jarigen een i-</a:t>
            </a:r>
            <a:r>
              <a:rPr lang="nl-NL" sz="2400" dirty="0" err="1"/>
              <a:t>phone</a:t>
            </a:r>
            <a:r>
              <a:rPr lang="nl-NL" sz="2400" dirty="0"/>
              <a:t> 6 hebben</a:t>
            </a:r>
            <a:r>
              <a:rPr lang="nl-NL" sz="2400" dirty="0" smtClean="0"/>
              <a:t>. </a:t>
            </a:r>
          </a:p>
          <a:p>
            <a:pPr marL="411480" lvl="1" indent="0">
              <a:buNone/>
            </a:pPr>
            <a:r>
              <a:rPr lang="nl-NL" sz="2400" dirty="0" smtClean="0"/>
              <a:t>Schrijf voor jezelf op. Waar ga ik de enquête afnemen, hoe en hoeveel?</a:t>
            </a:r>
            <a:endParaRPr lang="nl-NL" sz="2400" dirty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marL="41148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97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 aan een enquête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nl-NL" dirty="0" smtClean="0"/>
              <a:t>Weet precies wat je wilt onderzoeken!</a:t>
            </a:r>
          </a:p>
          <a:p>
            <a:pPr marL="411480" lvl="1" indent="0">
              <a:buNone/>
            </a:pPr>
            <a:endParaRPr lang="nl-NL" dirty="0"/>
          </a:p>
          <a:p>
            <a:r>
              <a:rPr lang="nl-NL" dirty="0" smtClean="0"/>
              <a:t>Maak concrete vragen</a:t>
            </a:r>
            <a:endParaRPr lang="nl-NL" dirty="0" smtClean="0"/>
          </a:p>
          <a:p>
            <a:pPr lvl="1"/>
            <a:r>
              <a:rPr lang="nl-NL" dirty="0" smtClean="0"/>
              <a:t>‘Veel’ &amp; ‘Weinig’ is voor iedereen anders</a:t>
            </a:r>
          </a:p>
          <a:p>
            <a:pPr marL="411480" lvl="1" indent="0">
              <a:buNone/>
            </a:pPr>
            <a:endParaRPr lang="nl-NL" dirty="0"/>
          </a:p>
          <a:p>
            <a:r>
              <a:rPr lang="nl-NL" dirty="0" smtClean="0"/>
              <a:t>Bruikbaar</a:t>
            </a:r>
          </a:p>
          <a:p>
            <a:pPr lvl="1"/>
            <a:r>
              <a:rPr lang="nl-NL" dirty="0" smtClean="0"/>
              <a:t>Vragen  laten aansluiten op je onderzoek</a:t>
            </a:r>
          </a:p>
          <a:p>
            <a:pPr lvl="1"/>
            <a:r>
              <a:rPr lang="nl-NL" dirty="0" smtClean="0"/>
              <a:t>Eén vraag per enquêtevraag</a:t>
            </a:r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16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Voorbeeld-enquête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202" y="1752600"/>
            <a:ext cx="3776597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	Fouten uit de </a:t>
            </a:r>
          </a:p>
          <a:p>
            <a:pPr marL="114300" indent="0">
              <a:buNone/>
            </a:pPr>
            <a:r>
              <a:rPr lang="nl-NL" dirty="0"/>
              <a:t>	</a:t>
            </a:r>
            <a:r>
              <a:rPr lang="nl-NL" dirty="0" smtClean="0"/>
              <a:t>	enquête halen</a:t>
            </a:r>
          </a:p>
          <a:p>
            <a:r>
              <a:rPr lang="nl-NL" dirty="0" smtClean="0"/>
              <a:t>Hoe	Individueel</a:t>
            </a:r>
          </a:p>
          <a:p>
            <a:r>
              <a:rPr lang="nl-NL" dirty="0" smtClean="0"/>
              <a:t>Hoelang	5 Minuten </a:t>
            </a:r>
          </a:p>
          <a:p>
            <a:r>
              <a:rPr lang="nl-NL" dirty="0" smtClean="0"/>
              <a:t>Klaar?	Bespreken duo’s</a:t>
            </a:r>
            <a:endParaRPr lang="nl-NL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762" y="1754688"/>
            <a:ext cx="8229600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hthoek 3"/>
          <p:cNvSpPr/>
          <p:nvPr/>
        </p:nvSpPr>
        <p:spPr>
          <a:xfrm>
            <a:off x="1628384" y="2517732"/>
            <a:ext cx="6125227" cy="3056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nl-NL" sz="2000" b="1" dirty="0" smtClean="0"/>
              <a:t>Opdracht:</a:t>
            </a:r>
          </a:p>
          <a:p>
            <a:pPr marL="114300" indent="0">
              <a:buNone/>
            </a:pPr>
            <a:r>
              <a:rPr lang="nl-NL" sz="2000" b="1" dirty="0" smtClean="0"/>
              <a:t>Wat</a:t>
            </a:r>
            <a:r>
              <a:rPr lang="nl-NL" sz="2000" dirty="0"/>
              <a:t>: 		Haal fouten uit de voorbeeld </a:t>
            </a:r>
            <a:r>
              <a:rPr lang="nl-NL" sz="2000" dirty="0" smtClean="0"/>
              <a:t>enquête.</a:t>
            </a:r>
          </a:p>
          <a:p>
            <a:pPr marL="114300" indent="0">
              <a:buNone/>
            </a:pPr>
            <a:r>
              <a:rPr lang="nl-NL" sz="2000" b="1" dirty="0" smtClean="0"/>
              <a:t>Hoe</a:t>
            </a:r>
            <a:r>
              <a:rPr lang="nl-NL" sz="2000" dirty="0"/>
              <a:t>:		In tweetallen</a:t>
            </a:r>
          </a:p>
          <a:p>
            <a:pPr marL="114300" indent="0">
              <a:buNone/>
            </a:pPr>
            <a:r>
              <a:rPr lang="nl-NL" sz="2000" b="1" dirty="0"/>
              <a:t>Hoelang</a:t>
            </a:r>
            <a:r>
              <a:rPr lang="nl-NL" sz="2000" dirty="0"/>
              <a:t>:	5</a:t>
            </a:r>
            <a:r>
              <a:rPr lang="nl-NL" sz="2000" dirty="0" smtClean="0"/>
              <a:t> </a:t>
            </a:r>
            <a:r>
              <a:rPr lang="nl-NL" sz="2000" dirty="0"/>
              <a:t>minuten</a:t>
            </a:r>
          </a:p>
          <a:p>
            <a:pPr marL="114300" indent="0">
              <a:buNone/>
            </a:pPr>
            <a:r>
              <a:rPr lang="nl-NL" sz="2000" b="1" dirty="0"/>
              <a:t>Klaar</a:t>
            </a:r>
            <a:r>
              <a:rPr lang="nl-NL" sz="2000" dirty="0"/>
              <a:t>:	</a:t>
            </a:r>
            <a:r>
              <a:rPr lang="nl-NL" sz="2000" dirty="0" smtClean="0"/>
              <a:t>	Schrijf op wat je voor jouw product zou willen onderzoeken.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17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Houd je eigen marktonderzoek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Volgende week ga je marktonderzoek houden. </a:t>
            </a:r>
          </a:p>
          <a:p>
            <a:r>
              <a:rPr lang="nl-NL" dirty="0" smtClean="0"/>
              <a:t>Beschrijf: </a:t>
            </a:r>
          </a:p>
          <a:p>
            <a:pPr lvl="1"/>
            <a:r>
              <a:rPr lang="nl-NL" dirty="0"/>
              <a:t>W</a:t>
            </a:r>
            <a:r>
              <a:rPr lang="nl-NL" dirty="0" smtClean="0"/>
              <a:t>at je wilt onderzoeken</a:t>
            </a:r>
          </a:p>
          <a:p>
            <a:pPr lvl="1"/>
            <a:r>
              <a:rPr lang="nl-NL" dirty="0" smtClean="0"/>
              <a:t>Hoe je dat wilt onderzoeken (kwalitatief of kwantitatief onderzoek)</a:t>
            </a:r>
          </a:p>
          <a:p>
            <a:pPr lvl="1"/>
            <a:r>
              <a:rPr lang="nl-NL" dirty="0" smtClean="0"/>
              <a:t>Waar je dat gaat onderzoeken</a:t>
            </a:r>
          </a:p>
          <a:p>
            <a:pPr lvl="1"/>
            <a:r>
              <a:rPr lang="nl-NL" dirty="0" smtClean="0"/>
              <a:t>Hoeveel mensen je wilt spreken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Stel een enquête op die je volgende week af gaat nemen</a:t>
            </a:r>
          </a:p>
          <a:p>
            <a:pPr lvl="1"/>
            <a:r>
              <a:rPr lang="nl-NL" dirty="0" smtClean="0"/>
              <a:t>Of, stel interviewvragen op als je kwantitatief onderzoek houdt.</a:t>
            </a:r>
          </a:p>
          <a:p>
            <a:pPr lvl="1"/>
            <a:endParaRPr lang="nl-NL"/>
          </a:p>
          <a:p>
            <a:pPr marL="411480" lvl="1" indent="0">
              <a:buNone/>
            </a:pPr>
            <a:endParaRPr lang="nl-NL" dirty="0"/>
          </a:p>
          <a:p>
            <a:pPr marL="11430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5007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149</TotalTime>
  <Words>174</Words>
  <Application>Microsoft Office PowerPoint</Application>
  <PresentationFormat>Diavoorstelling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Apothecary</vt:lpstr>
      <vt:lpstr>Marktonderzoek </vt:lpstr>
      <vt:lpstr>Wanneer Enquêtes</vt:lpstr>
      <vt:lpstr>Eisen aan een enquête</vt:lpstr>
      <vt:lpstr>Eisen aan een enquête (2)</vt:lpstr>
      <vt:lpstr>Voorbeeld-enquête</vt:lpstr>
      <vt:lpstr>Houd je eigen marktonderzoek</vt:lpstr>
    </vt:vector>
  </TitlesOfParts>
  <Company>Hogeschool van Arnhem en Nijmegen - 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KLM – Lost &amp; Found Service</dc:title>
  <dc:creator>Stijn Verhoeven</dc:creator>
  <cp:lastModifiedBy>Gonnie de Boer</cp:lastModifiedBy>
  <cp:revision>16</cp:revision>
  <dcterms:created xsi:type="dcterms:W3CDTF">2015-09-28T09:45:08Z</dcterms:created>
  <dcterms:modified xsi:type="dcterms:W3CDTF">2016-02-16T13:58:41Z</dcterms:modified>
</cp:coreProperties>
</file>